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8" r:id="rId3"/>
    <p:sldId id="284" r:id="rId4"/>
    <p:sldId id="273" r:id="rId5"/>
    <p:sldId id="292" r:id="rId6"/>
    <p:sldId id="265" r:id="rId7"/>
    <p:sldId id="291" r:id="rId8"/>
    <p:sldId id="282" r:id="rId9"/>
    <p:sldId id="279" r:id="rId10"/>
    <p:sldId id="290" r:id="rId11"/>
    <p:sldId id="285" r:id="rId12"/>
    <p:sldId id="286" r:id="rId13"/>
    <p:sldId id="288" r:id="rId14"/>
    <p:sldId id="287" r:id="rId15"/>
    <p:sldId id="272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1610 to 1640 inflow effects the Storage (Has duration droughts)</a:t>
            </a:r>
          </a:p>
          <a:p>
            <a:r>
              <a:rPr lang="en-US" dirty="0"/>
              <a:t>1570 to 1600 inflow effects the Storage (Has high intensity droughts)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7157783" y="5881624"/>
            <a:ext cx="4697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3D2B1-D14B-4413-A8AC-5A392F047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118" y="3429000"/>
            <a:ext cx="4289102" cy="238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490595" y="50420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10% reservoir sedimentation; At largest sedimentation rate, more sensitive to inflows</a:t>
            </a:r>
            <a:endParaRPr lang="en-US" sz="2600" dirty="0"/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ABE1ECF-1AED-4FA7-8168-AE6853374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732" y="1519311"/>
            <a:ext cx="8897815" cy="5338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E0E0A7-6DAD-4622-8968-D9A28B0B8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757" y="2041415"/>
            <a:ext cx="9429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22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Long &amp; severe droughts drop reservoir storage below 280,000 acre-feet even with no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Monthly shortages insensitive to reservoir shortages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5F5ED-7ED3-4ADB-A0B9-FE6099B2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76" y="1124712"/>
            <a:ext cx="7746275" cy="5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Largest shortages coincide with lowest shortage 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A098A6-2478-4E83-AA44-9448DC9FA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737" y="1316736"/>
            <a:ext cx="7760333" cy="543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8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73DC0F-2A9E-4AF2-966C-3F27228EFD00}"/>
              </a:ext>
            </a:extLst>
          </p:cNvPr>
          <p:cNvSpPr/>
          <p:nvPr/>
        </p:nvSpPr>
        <p:spPr>
          <a:xfrm>
            <a:off x="8876559" y="228600"/>
            <a:ext cx="23852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Compare modeled shortage to DCP shortage</a:t>
            </a:r>
          </a:p>
        </p:txBody>
      </p:sp>
    </p:spTree>
    <p:extLst>
      <p:ext uri="{BB962C8B-B14F-4D97-AF65-F5344CB8AC3E}">
        <p14:creationId xmlns:p14="http://schemas.microsoft.com/office/powerpoint/2010/main" val="3401898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BF7E86-5B62-4C91-A164-07FF741E2E24}"/>
              </a:ext>
            </a:extLst>
          </p:cNvPr>
          <p:cNvSpPr/>
          <p:nvPr/>
        </p:nvSpPr>
        <p:spPr>
          <a:xfrm>
            <a:off x="8876559" y="228600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Evaporation slide</a:t>
            </a:r>
          </a:p>
        </p:txBody>
      </p:sp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Current situation is okay, but vulnerable to inflow or demand decreases of 100k acre-feet per year</a:t>
            </a:r>
          </a:p>
          <a:p>
            <a:r>
              <a:rPr lang="en-US" sz="2400" dirty="0">
                <a:latin typeface="Comic Sans MS" panose="030F0702030302020204" pitchFamily="66" charset="0"/>
              </a:rPr>
              <a:t>Can tolerate 10% reservoir sedimentation; At largest sedimentation rate, more sensitive to inflows</a:t>
            </a:r>
            <a:endParaRPr lang="en-US" sz="2400" dirty="0"/>
          </a:p>
          <a:p>
            <a:r>
              <a:rPr lang="en-US" sz="2400" dirty="0">
                <a:latin typeface="Comic Sans MS" panose="030F0702030302020204" pitchFamily="66" charset="0"/>
              </a:rPr>
              <a:t>Storage vulnerabilities of long &amp; severe droughts are level with no sedimentation</a:t>
            </a:r>
          </a:p>
          <a:p>
            <a:r>
              <a:rPr lang="en-US" sz="2400" dirty="0">
                <a:latin typeface="Comic Sans MS" panose="030F0702030302020204" pitchFamily="66" charset="0"/>
              </a:rPr>
              <a:t>The impact of sedimentation isn’t as great on shortage as much as inflows and demands</a:t>
            </a:r>
          </a:p>
          <a:p>
            <a:r>
              <a:rPr lang="en-US" sz="2400" dirty="0">
                <a:latin typeface="Comic Sans MS" panose="030F0702030302020204" pitchFamily="66" charset="0"/>
              </a:rPr>
              <a:t>Monthly shortages insensitive to reservoir shortages</a:t>
            </a:r>
          </a:p>
          <a:p>
            <a:r>
              <a:rPr lang="en-US" sz="2400" dirty="0">
                <a:latin typeface="Comic Sans MS" panose="030F0702030302020204" pitchFamily="66" charset="0"/>
              </a:rPr>
              <a:t>Largest shortages coincide with lowest shortage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unclear?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is new for you? What changes your thinking?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should we change for draft &amp; final reports?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216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216868" y="6401461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Our scenarios express deep uncertainty about </a:t>
            </a:r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9FCF71A-8D83-4DD3-ABD2-18FA4668E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13" y="968446"/>
            <a:ext cx="6160344" cy="5572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/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94 to 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(RiverWare)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606725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5638853" y="4833514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5569985" y="2424369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5506100" y="3155642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  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5638853" y="5386379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328067" y="1912996"/>
            <a:ext cx="573595" cy="2211921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8798924" y="2481824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61CD4-3069-41F5-8C2F-496FDE25F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814" y="1144286"/>
            <a:ext cx="1438275" cy="1219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FB51AE9-3701-4FDB-ABB3-D1B40AF492F3}"/>
              </a:ext>
            </a:extLst>
          </p:cNvPr>
          <p:cNvSpPr txBox="1"/>
          <p:nvPr/>
        </p:nvSpPr>
        <p:spPr>
          <a:xfrm>
            <a:off x="2711524" y="6341875"/>
            <a:ext cx="15910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Water Year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C81246-E98C-4A94-A26E-B2703807AF15}"/>
              </a:ext>
            </a:extLst>
          </p:cNvPr>
          <p:cNvCxnSpPr/>
          <p:nvPr/>
        </p:nvCxnSpPr>
        <p:spPr>
          <a:xfrm>
            <a:off x="984738" y="2681246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0EE4C9-D80A-403D-AE41-737BC4F0225E}"/>
              </a:ext>
            </a:extLst>
          </p:cNvPr>
          <p:cNvCxnSpPr/>
          <p:nvPr/>
        </p:nvCxnSpPr>
        <p:spPr>
          <a:xfrm>
            <a:off x="984738" y="3440723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B666E72-89F1-4916-B1AD-5623DBA01161}"/>
              </a:ext>
            </a:extLst>
          </p:cNvPr>
          <p:cNvCxnSpPr/>
          <p:nvPr/>
        </p:nvCxnSpPr>
        <p:spPr>
          <a:xfrm>
            <a:off x="984738" y="5100528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340CB74-7372-4538-BCAF-B459487F26A7}"/>
              </a:ext>
            </a:extLst>
          </p:cNvPr>
          <p:cNvCxnSpPr/>
          <p:nvPr/>
        </p:nvCxnSpPr>
        <p:spPr>
          <a:xfrm>
            <a:off x="984738" y="5660891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5272504" y="2187944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</p:spTree>
    <p:extLst>
      <p:ext uri="{BB962C8B-B14F-4D97-AF65-F5344CB8AC3E}">
        <p14:creationId xmlns:p14="http://schemas.microsoft.com/office/powerpoint/2010/main" val="9910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1" grpId="0" animBg="1"/>
      <p:bldP spid="22" grpId="0"/>
      <p:bldP spid="2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4F9CDE1-CC85-41EE-84D8-DECE6A163CC9}"/>
              </a:ext>
            </a:extLst>
          </p:cNvPr>
          <p:cNvSpPr txBox="1"/>
          <p:nvPr/>
        </p:nvSpPr>
        <p:spPr>
          <a:xfrm rot="5400000">
            <a:off x="8799997" y="3721612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Demand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92A7A6-8700-4878-AE60-433E5EC89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37" y="420760"/>
            <a:ext cx="10917525" cy="62432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420760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of 63 demand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A690E-06FE-4343-9320-75101B262F28}"/>
              </a:ext>
            </a:extLst>
          </p:cNvPr>
          <p:cNvSpPr txBox="1"/>
          <p:nvPr/>
        </p:nvSpPr>
        <p:spPr>
          <a:xfrm>
            <a:off x="9284677" y="420760"/>
            <a:ext cx="2180492" cy="1700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484716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1.4%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767154"/>
              </p:ext>
            </p:extLst>
          </p:nvPr>
        </p:nvGraphicFramePr>
        <p:xfrm>
          <a:off x="6184792" y="2911886"/>
          <a:ext cx="5825653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302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78505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509846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BAF9A-292D-4374-A78B-29CF77A24E23}"/>
              </a:ext>
            </a:extLst>
          </p:cNvPr>
          <p:cNvSpPr/>
          <p:nvPr/>
        </p:nvSpPr>
        <p:spPr>
          <a:xfrm>
            <a:off x="200217" y="411408"/>
            <a:ext cx="43260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Determine value for Single debris event – 6 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kaf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/583 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kaf</a:t>
            </a:r>
            <a:endParaRPr lang="en-US" sz="2400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277" y="1691366"/>
            <a:ext cx="7715212" cy="46953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768</Words>
  <Application>Microsoft Office PowerPoint</Application>
  <PresentationFormat>Widescreen</PresentationFormat>
  <Paragraphs>168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Wingdings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Jacob Everitt</cp:lastModifiedBy>
  <cp:revision>56</cp:revision>
  <dcterms:created xsi:type="dcterms:W3CDTF">2020-02-26T02:23:49Z</dcterms:created>
  <dcterms:modified xsi:type="dcterms:W3CDTF">2020-02-27T06:37:19Z</dcterms:modified>
</cp:coreProperties>
</file>